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8800425" cy="43200638"/>
  <p:notesSz cx="6858000" cy="9144000"/>
  <p:defaultTextStyle>
    <a:defPPr>
      <a:defRPr lang="de-DE"/>
    </a:defPPr>
    <a:lvl1pPr marL="0" algn="l" defTabSz="3455975" rtl="0" eaLnBrk="1" latinLnBrk="0" hangingPunct="1">
      <a:defRPr sz="6803" kern="1200">
        <a:solidFill>
          <a:schemeClr val="tx1"/>
        </a:solidFill>
        <a:latin typeface="+mn-lt"/>
        <a:ea typeface="+mn-ea"/>
        <a:cs typeface="+mn-cs"/>
      </a:defRPr>
    </a:lvl1pPr>
    <a:lvl2pPr marL="1727987" algn="l" defTabSz="3455975" rtl="0" eaLnBrk="1" latinLnBrk="0" hangingPunct="1">
      <a:defRPr sz="6803" kern="1200">
        <a:solidFill>
          <a:schemeClr val="tx1"/>
        </a:solidFill>
        <a:latin typeface="+mn-lt"/>
        <a:ea typeface="+mn-ea"/>
        <a:cs typeface="+mn-cs"/>
      </a:defRPr>
    </a:lvl2pPr>
    <a:lvl3pPr marL="3455975" algn="l" defTabSz="3455975" rtl="0" eaLnBrk="1" latinLnBrk="0" hangingPunct="1">
      <a:defRPr sz="6803" kern="1200">
        <a:solidFill>
          <a:schemeClr val="tx1"/>
        </a:solidFill>
        <a:latin typeface="+mn-lt"/>
        <a:ea typeface="+mn-ea"/>
        <a:cs typeface="+mn-cs"/>
      </a:defRPr>
    </a:lvl3pPr>
    <a:lvl4pPr marL="5183962" algn="l" defTabSz="3455975" rtl="0" eaLnBrk="1" latinLnBrk="0" hangingPunct="1">
      <a:defRPr sz="6803" kern="1200">
        <a:solidFill>
          <a:schemeClr val="tx1"/>
        </a:solidFill>
        <a:latin typeface="+mn-lt"/>
        <a:ea typeface="+mn-ea"/>
        <a:cs typeface="+mn-cs"/>
      </a:defRPr>
    </a:lvl4pPr>
    <a:lvl5pPr marL="6911950" algn="l" defTabSz="3455975" rtl="0" eaLnBrk="1" latinLnBrk="0" hangingPunct="1">
      <a:defRPr sz="6803" kern="1200">
        <a:solidFill>
          <a:schemeClr val="tx1"/>
        </a:solidFill>
        <a:latin typeface="+mn-lt"/>
        <a:ea typeface="+mn-ea"/>
        <a:cs typeface="+mn-cs"/>
      </a:defRPr>
    </a:lvl5pPr>
    <a:lvl6pPr marL="8639937" algn="l" defTabSz="3455975" rtl="0" eaLnBrk="1" latinLnBrk="0" hangingPunct="1">
      <a:defRPr sz="6803" kern="1200">
        <a:solidFill>
          <a:schemeClr val="tx1"/>
        </a:solidFill>
        <a:latin typeface="+mn-lt"/>
        <a:ea typeface="+mn-ea"/>
        <a:cs typeface="+mn-cs"/>
      </a:defRPr>
    </a:lvl6pPr>
    <a:lvl7pPr marL="10367924" algn="l" defTabSz="3455975" rtl="0" eaLnBrk="1" latinLnBrk="0" hangingPunct="1">
      <a:defRPr sz="6803" kern="1200">
        <a:solidFill>
          <a:schemeClr val="tx1"/>
        </a:solidFill>
        <a:latin typeface="+mn-lt"/>
        <a:ea typeface="+mn-ea"/>
        <a:cs typeface="+mn-cs"/>
      </a:defRPr>
    </a:lvl7pPr>
    <a:lvl8pPr marL="12095912" algn="l" defTabSz="3455975" rtl="0" eaLnBrk="1" latinLnBrk="0" hangingPunct="1">
      <a:defRPr sz="6803" kern="1200">
        <a:solidFill>
          <a:schemeClr val="tx1"/>
        </a:solidFill>
        <a:latin typeface="+mn-lt"/>
        <a:ea typeface="+mn-ea"/>
        <a:cs typeface="+mn-cs"/>
      </a:defRPr>
    </a:lvl8pPr>
    <a:lvl9pPr marL="13823899" algn="l" defTabSz="3455975" rtl="0" eaLnBrk="1" latinLnBrk="0" hangingPunct="1">
      <a:defRPr sz="6803"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5" d="100"/>
          <a:sy n="25" d="100"/>
        </p:scale>
        <p:origin x="3198"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5F989F-31ED-4F95-9E2B-30D8ECE303DC}"/>
              </a:ext>
            </a:extLst>
          </p:cNvPr>
          <p:cNvSpPr>
            <a:spLocks noGrp="1"/>
          </p:cNvSpPr>
          <p:nvPr>
            <p:ph type="ctrTitle"/>
          </p:nvPr>
        </p:nvSpPr>
        <p:spPr>
          <a:xfrm>
            <a:off x="3600053" y="7070108"/>
            <a:ext cx="21600319" cy="15040222"/>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74C76053-06FC-4AA7-8A5E-A937907AA9C3}"/>
              </a:ext>
            </a:extLst>
          </p:cNvPr>
          <p:cNvSpPr>
            <a:spLocks noGrp="1"/>
          </p:cNvSpPr>
          <p:nvPr>
            <p:ph type="subTitle" idx="1"/>
          </p:nvPr>
        </p:nvSpPr>
        <p:spPr>
          <a:xfrm>
            <a:off x="3600053" y="22690338"/>
            <a:ext cx="21600319" cy="1043015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7576267-C6B0-4412-920B-7950FFCAC296}"/>
              </a:ext>
            </a:extLst>
          </p:cNvPr>
          <p:cNvSpPr>
            <a:spLocks noGrp="1"/>
          </p:cNvSpPr>
          <p:nvPr>
            <p:ph type="dt" sz="half" idx="10"/>
          </p:nvPr>
        </p:nvSpPr>
        <p:spPr/>
        <p:txBody>
          <a:bodyPr/>
          <a:lstStyle/>
          <a:p>
            <a:fld id="{35F30382-1BB1-48B9-A978-DB1CCC440B37}" type="datetimeFigureOut">
              <a:rPr lang="de-DE" smtClean="0"/>
              <a:t>29.11.2021</a:t>
            </a:fld>
            <a:endParaRPr lang="de-DE"/>
          </a:p>
        </p:txBody>
      </p:sp>
      <p:sp>
        <p:nvSpPr>
          <p:cNvPr id="5" name="Fußzeilenplatzhalter 4">
            <a:extLst>
              <a:ext uri="{FF2B5EF4-FFF2-40B4-BE49-F238E27FC236}">
                <a16:creationId xmlns:a16="http://schemas.microsoft.com/office/drawing/2014/main" id="{996DC7BC-083A-4A4E-8CD9-5468B2BE331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178A6AD-D99B-48E3-869D-E69C952C2B24}"/>
              </a:ext>
            </a:extLst>
          </p:cNvPr>
          <p:cNvSpPr>
            <a:spLocks noGrp="1"/>
          </p:cNvSpPr>
          <p:nvPr>
            <p:ph type="sldNum" sz="quarter" idx="12"/>
          </p:nvPr>
        </p:nvSpPr>
        <p:spPr/>
        <p:txBody>
          <a:bodyPr/>
          <a:lstStyle/>
          <a:p>
            <a:fld id="{8227EFC8-9B44-450A-85BC-5EBA350F81FA}" type="slidenum">
              <a:rPr lang="de-DE" smtClean="0"/>
              <a:t>‹Nr.›</a:t>
            </a:fld>
            <a:endParaRPr lang="de-DE"/>
          </a:p>
        </p:txBody>
      </p:sp>
    </p:spTree>
    <p:extLst>
      <p:ext uri="{BB962C8B-B14F-4D97-AF65-F5344CB8AC3E}">
        <p14:creationId xmlns:p14="http://schemas.microsoft.com/office/powerpoint/2010/main" val="4088780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0EFB25-2459-414A-9763-589114034B8D}"/>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1817829-C322-4175-BC8E-1551DDA3EB1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AB0E47F-CAC1-478C-BFA4-B222D8669F3D}"/>
              </a:ext>
            </a:extLst>
          </p:cNvPr>
          <p:cNvSpPr>
            <a:spLocks noGrp="1"/>
          </p:cNvSpPr>
          <p:nvPr>
            <p:ph type="dt" sz="half" idx="10"/>
          </p:nvPr>
        </p:nvSpPr>
        <p:spPr/>
        <p:txBody>
          <a:bodyPr/>
          <a:lstStyle/>
          <a:p>
            <a:fld id="{35F30382-1BB1-48B9-A978-DB1CCC440B37}" type="datetimeFigureOut">
              <a:rPr lang="de-DE" smtClean="0"/>
              <a:t>29.11.2021</a:t>
            </a:fld>
            <a:endParaRPr lang="de-DE"/>
          </a:p>
        </p:txBody>
      </p:sp>
      <p:sp>
        <p:nvSpPr>
          <p:cNvPr id="5" name="Fußzeilenplatzhalter 4">
            <a:extLst>
              <a:ext uri="{FF2B5EF4-FFF2-40B4-BE49-F238E27FC236}">
                <a16:creationId xmlns:a16="http://schemas.microsoft.com/office/drawing/2014/main" id="{DF575122-74FE-4369-BB37-55DD4EBE551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C7C0F36-BE04-4908-A334-564A9F60F827}"/>
              </a:ext>
            </a:extLst>
          </p:cNvPr>
          <p:cNvSpPr>
            <a:spLocks noGrp="1"/>
          </p:cNvSpPr>
          <p:nvPr>
            <p:ph type="sldNum" sz="quarter" idx="12"/>
          </p:nvPr>
        </p:nvSpPr>
        <p:spPr/>
        <p:txBody>
          <a:bodyPr/>
          <a:lstStyle/>
          <a:p>
            <a:fld id="{8227EFC8-9B44-450A-85BC-5EBA350F81FA}" type="slidenum">
              <a:rPr lang="de-DE" smtClean="0"/>
              <a:t>‹Nr.›</a:t>
            </a:fld>
            <a:endParaRPr lang="de-DE"/>
          </a:p>
        </p:txBody>
      </p:sp>
    </p:spTree>
    <p:extLst>
      <p:ext uri="{BB962C8B-B14F-4D97-AF65-F5344CB8AC3E}">
        <p14:creationId xmlns:p14="http://schemas.microsoft.com/office/powerpoint/2010/main" val="117832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B2C16EA-5A7C-454F-9686-68A457CEF71D}"/>
              </a:ext>
            </a:extLst>
          </p:cNvPr>
          <p:cNvSpPr>
            <a:spLocks noGrp="1"/>
          </p:cNvSpPr>
          <p:nvPr>
            <p:ph type="title" orient="vert"/>
          </p:nvPr>
        </p:nvSpPr>
        <p:spPr>
          <a:xfrm>
            <a:off x="20610304" y="2300034"/>
            <a:ext cx="6210092" cy="36610544"/>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E634F0D9-F1EC-4100-B6AE-5E87A84B4F1B}"/>
              </a:ext>
            </a:extLst>
          </p:cNvPr>
          <p:cNvSpPr>
            <a:spLocks noGrp="1"/>
          </p:cNvSpPr>
          <p:nvPr>
            <p:ph type="body" orient="vert" idx="1"/>
          </p:nvPr>
        </p:nvSpPr>
        <p:spPr>
          <a:xfrm>
            <a:off x="1980029" y="2300034"/>
            <a:ext cx="18270270" cy="366105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1826DA3-4FC2-4595-922C-674B2BC80A9B}"/>
              </a:ext>
            </a:extLst>
          </p:cNvPr>
          <p:cNvSpPr>
            <a:spLocks noGrp="1"/>
          </p:cNvSpPr>
          <p:nvPr>
            <p:ph type="dt" sz="half" idx="10"/>
          </p:nvPr>
        </p:nvSpPr>
        <p:spPr/>
        <p:txBody>
          <a:bodyPr/>
          <a:lstStyle/>
          <a:p>
            <a:fld id="{35F30382-1BB1-48B9-A978-DB1CCC440B37}" type="datetimeFigureOut">
              <a:rPr lang="de-DE" smtClean="0"/>
              <a:t>29.11.2021</a:t>
            </a:fld>
            <a:endParaRPr lang="de-DE"/>
          </a:p>
        </p:txBody>
      </p:sp>
      <p:sp>
        <p:nvSpPr>
          <p:cNvPr id="5" name="Fußzeilenplatzhalter 4">
            <a:extLst>
              <a:ext uri="{FF2B5EF4-FFF2-40B4-BE49-F238E27FC236}">
                <a16:creationId xmlns:a16="http://schemas.microsoft.com/office/drawing/2014/main" id="{A1ADE7D0-8AA9-4C18-BF99-01CF0F5B8E8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CAFF69C-8080-49A7-9B17-15FD965D06CA}"/>
              </a:ext>
            </a:extLst>
          </p:cNvPr>
          <p:cNvSpPr>
            <a:spLocks noGrp="1"/>
          </p:cNvSpPr>
          <p:nvPr>
            <p:ph type="sldNum" sz="quarter" idx="12"/>
          </p:nvPr>
        </p:nvSpPr>
        <p:spPr/>
        <p:txBody>
          <a:bodyPr/>
          <a:lstStyle/>
          <a:p>
            <a:fld id="{8227EFC8-9B44-450A-85BC-5EBA350F81FA}" type="slidenum">
              <a:rPr lang="de-DE" smtClean="0"/>
              <a:t>‹Nr.›</a:t>
            </a:fld>
            <a:endParaRPr lang="de-DE"/>
          </a:p>
        </p:txBody>
      </p:sp>
    </p:spTree>
    <p:extLst>
      <p:ext uri="{BB962C8B-B14F-4D97-AF65-F5344CB8AC3E}">
        <p14:creationId xmlns:p14="http://schemas.microsoft.com/office/powerpoint/2010/main" val="257852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D6FEF8-3E54-40FA-95F2-9D8FC7D0295C}"/>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D1F8732-9D6E-4D47-900D-558F6302135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27706E8-00FE-4B03-9B7D-8FB9AF4A48AD}"/>
              </a:ext>
            </a:extLst>
          </p:cNvPr>
          <p:cNvSpPr>
            <a:spLocks noGrp="1"/>
          </p:cNvSpPr>
          <p:nvPr>
            <p:ph type="dt" sz="half" idx="10"/>
          </p:nvPr>
        </p:nvSpPr>
        <p:spPr/>
        <p:txBody>
          <a:bodyPr/>
          <a:lstStyle/>
          <a:p>
            <a:fld id="{35F30382-1BB1-48B9-A978-DB1CCC440B37}" type="datetimeFigureOut">
              <a:rPr lang="de-DE" smtClean="0"/>
              <a:t>29.11.2021</a:t>
            </a:fld>
            <a:endParaRPr lang="de-DE"/>
          </a:p>
        </p:txBody>
      </p:sp>
      <p:sp>
        <p:nvSpPr>
          <p:cNvPr id="5" name="Fußzeilenplatzhalter 4">
            <a:extLst>
              <a:ext uri="{FF2B5EF4-FFF2-40B4-BE49-F238E27FC236}">
                <a16:creationId xmlns:a16="http://schemas.microsoft.com/office/drawing/2014/main" id="{8C16F27F-9C08-4777-9D05-5647B07CAF1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8A3DB60-D302-420A-ADAB-76816EAAB706}"/>
              </a:ext>
            </a:extLst>
          </p:cNvPr>
          <p:cNvSpPr>
            <a:spLocks noGrp="1"/>
          </p:cNvSpPr>
          <p:nvPr>
            <p:ph type="sldNum" sz="quarter" idx="12"/>
          </p:nvPr>
        </p:nvSpPr>
        <p:spPr/>
        <p:txBody>
          <a:bodyPr/>
          <a:lstStyle/>
          <a:p>
            <a:fld id="{8227EFC8-9B44-450A-85BC-5EBA350F81FA}" type="slidenum">
              <a:rPr lang="de-DE" smtClean="0"/>
              <a:t>‹Nr.›</a:t>
            </a:fld>
            <a:endParaRPr lang="de-DE"/>
          </a:p>
        </p:txBody>
      </p:sp>
    </p:spTree>
    <p:extLst>
      <p:ext uri="{BB962C8B-B14F-4D97-AF65-F5344CB8AC3E}">
        <p14:creationId xmlns:p14="http://schemas.microsoft.com/office/powerpoint/2010/main" val="806626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1E8DD7-6899-49A8-AE1C-512F264D7D58}"/>
              </a:ext>
            </a:extLst>
          </p:cNvPr>
          <p:cNvSpPr>
            <a:spLocks noGrp="1"/>
          </p:cNvSpPr>
          <p:nvPr>
            <p:ph type="title"/>
          </p:nvPr>
        </p:nvSpPr>
        <p:spPr>
          <a:xfrm>
            <a:off x="1965029" y="10770165"/>
            <a:ext cx="24840367" cy="17970262"/>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318B714-4882-4AA0-B3C8-5D8D4D7D330A}"/>
              </a:ext>
            </a:extLst>
          </p:cNvPr>
          <p:cNvSpPr>
            <a:spLocks noGrp="1"/>
          </p:cNvSpPr>
          <p:nvPr>
            <p:ph type="body" idx="1"/>
          </p:nvPr>
        </p:nvSpPr>
        <p:spPr>
          <a:xfrm>
            <a:off x="1965029" y="28910433"/>
            <a:ext cx="24840367" cy="9450136"/>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D287AE4-F348-4DE1-9B4E-BB79F2598CF6}"/>
              </a:ext>
            </a:extLst>
          </p:cNvPr>
          <p:cNvSpPr>
            <a:spLocks noGrp="1"/>
          </p:cNvSpPr>
          <p:nvPr>
            <p:ph type="dt" sz="half" idx="10"/>
          </p:nvPr>
        </p:nvSpPr>
        <p:spPr/>
        <p:txBody>
          <a:bodyPr/>
          <a:lstStyle/>
          <a:p>
            <a:fld id="{35F30382-1BB1-48B9-A978-DB1CCC440B37}" type="datetimeFigureOut">
              <a:rPr lang="de-DE" smtClean="0"/>
              <a:t>29.11.2021</a:t>
            </a:fld>
            <a:endParaRPr lang="de-DE"/>
          </a:p>
        </p:txBody>
      </p:sp>
      <p:sp>
        <p:nvSpPr>
          <p:cNvPr id="5" name="Fußzeilenplatzhalter 4">
            <a:extLst>
              <a:ext uri="{FF2B5EF4-FFF2-40B4-BE49-F238E27FC236}">
                <a16:creationId xmlns:a16="http://schemas.microsoft.com/office/drawing/2014/main" id="{13373950-F0BC-42C0-9C4C-028305CC24C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3DA4D5C-EEBA-4988-984A-2EAE190F8F53}"/>
              </a:ext>
            </a:extLst>
          </p:cNvPr>
          <p:cNvSpPr>
            <a:spLocks noGrp="1"/>
          </p:cNvSpPr>
          <p:nvPr>
            <p:ph type="sldNum" sz="quarter" idx="12"/>
          </p:nvPr>
        </p:nvSpPr>
        <p:spPr/>
        <p:txBody>
          <a:bodyPr/>
          <a:lstStyle/>
          <a:p>
            <a:fld id="{8227EFC8-9B44-450A-85BC-5EBA350F81FA}" type="slidenum">
              <a:rPr lang="de-DE" smtClean="0"/>
              <a:t>‹Nr.›</a:t>
            </a:fld>
            <a:endParaRPr lang="de-DE"/>
          </a:p>
        </p:txBody>
      </p:sp>
    </p:spTree>
    <p:extLst>
      <p:ext uri="{BB962C8B-B14F-4D97-AF65-F5344CB8AC3E}">
        <p14:creationId xmlns:p14="http://schemas.microsoft.com/office/powerpoint/2010/main" val="2401535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6855AA-1BF4-4D4D-A0C6-773779710DBB}"/>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A69E8C0-0803-49F3-93A4-784D42F3D3B5}"/>
              </a:ext>
            </a:extLst>
          </p:cNvPr>
          <p:cNvSpPr>
            <a:spLocks noGrp="1"/>
          </p:cNvSpPr>
          <p:nvPr>
            <p:ph sz="half" idx="1"/>
          </p:nvPr>
        </p:nvSpPr>
        <p:spPr>
          <a:xfrm>
            <a:off x="1980029" y="11500170"/>
            <a:ext cx="12240181" cy="2741040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352333A-0C74-4BD9-A736-67F2CC00DFAA}"/>
              </a:ext>
            </a:extLst>
          </p:cNvPr>
          <p:cNvSpPr>
            <a:spLocks noGrp="1"/>
          </p:cNvSpPr>
          <p:nvPr>
            <p:ph sz="half" idx="2"/>
          </p:nvPr>
        </p:nvSpPr>
        <p:spPr>
          <a:xfrm>
            <a:off x="14580215" y="11500170"/>
            <a:ext cx="12240181" cy="2741040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38925DF9-7F67-41BC-A1DD-874AE6F7F86A}"/>
              </a:ext>
            </a:extLst>
          </p:cNvPr>
          <p:cNvSpPr>
            <a:spLocks noGrp="1"/>
          </p:cNvSpPr>
          <p:nvPr>
            <p:ph type="dt" sz="half" idx="10"/>
          </p:nvPr>
        </p:nvSpPr>
        <p:spPr/>
        <p:txBody>
          <a:bodyPr/>
          <a:lstStyle/>
          <a:p>
            <a:fld id="{35F30382-1BB1-48B9-A978-DB1CCC440B37}" type="datetimeFigureOut">
              <a:rPr lang="de-DE" smtClean="0"/>
              <a:t>29.11.2021</a:t>
            </a:fld>
            <a:endParaRPr lang="de-DE"/>
          </a:p>
        </p:txBody>
      </p:sp>
      <p:sp>
        <p:nvSpPr>
          <p:cNvPr id="6" name="Fußzeilenplatzhalter 5">
            <a:extLst>
              <a:ext uri="{FF2B5EF4-FFF2-40B4-BE49-F238E27FC236}">
                <a16:creationId xmlns:a16="http://schemas.microsoft.com/office/drawing/2014/main" id="{C0A2A23F-4424-4BBE-85C0-09A8006C1E9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5CA50B2-FB9D-4461-BF62-430B138C1892}"/>
              </a:ext>
            </a:extLst>
          </p:cNvPr>
          <p:cNvSpPr>
            <a:spLocks noGrp="1"/>
          </p:cNvSpPr>
          <p:nvPr>
            <p:ph type="sldNum" sz="quarter" idx="12"/>
          </p:nvPr>
        </p:nvSpPr>
        <p:spPr/>
        <p:txBody>
          <a:bodyPr/>
          <a:lstStyle/>
          <a:p>
            <a:fld id="{8227EFC8-9B44-450A-85BC-5EBA350F81FA}" type="slidenum">
              <a:rPr lang="de-DE" smtClean="0"/>
              <a:t>‹Nr.›</a:t>
            </a:fld>
            <a:endParaRPr lang="de-DE"/>
          </a:p>
        </p:txBody>
      </p:sp>
    </p:spTree>
    <p:extLst>
      <p:ext uri="{BB962C8B-B14F-4D97-AF65-F5344CB8AC3E}">
        <p14:creationId xmlns:p14="http://schemas.microsoft.com/office/powerpoint/2010/main" val="1519530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F740D5-88A6-4CE6-BE90-C0B8B4349E9B}"/>
              </a:ext>
            </a:extLst>
          </p:cNvPr>
          <p:cNvSpPr>
            <a:spLocks noGrp="1"/>
          </p:cNvSpPr>
          <p:nvPr>
            <p:ph type="title"/>
          </p:nvPr>
        </p:nvSpPr>
        <p:spPr>
          <a:xfrm>
            <a:off x="1983780" y="2300037"/>
            <a:ext cx="24840367" cy="8350126"/>
          </a:xfrm>
        </p:spPr>
        <p:txBody>
          <a:bodyPr/>
          <a:lstStyle/>
          <a:p>
            <a:r>
              <a:rPr lang="de-DE"/>
              <a:t>Mastertitelformat bearbeiten</a:t>
            </a:r>
          </a:p>
        </p:txBody>
      </p:sp>
      <p:sp>
        <p:nvSpPr>
          <p:cNvPr id="3" name="Textplatzhalter 2">
            <a:extLst>
              <a:ext uri="{FF2B5EF4-FFF2-40B4-BE49-F238E27FC236}">
                <a16:creationId xmlns:a16="http://schemas.microsoft.com/office/drawing/2014/main" id="{E9D134C1-F0A3-47F6-9391-2C83E7A714DB}"/>
              </a:ext>
            </a:extLst>
          </p:cNvPr>
          <p:cNvSpPr>
            <a:spLocks noGrp="1"/>
          </p:cNvSpPr>
          <p:nvPr>
            <p:ph type="body" idx="1"/>
          </p:nvPr>
        </p:nvSpPr>
        <p:spPr>
          <a:xfrm>
            <a:off x="1983781" y="10590160"/>
            <a:ext cx="12183929" cy="51900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E053B8E-43A2-4C45-A33B-653B528CE8D8}"/>
              </a:ext>
            </a:extLst>
          </p:cNvPr>
          <p:cNvSpPr>
            <a:spLocks noGrp="1"/>
          </p:cNvSpPr>
          <p:nvPr>
            <p:ph sz="half" idx="2"/>
          </p:nvPr>
        </p:nvSpPr>
        <p:spPr>
          <a:xfrm>
            <a:off x="1983781" y="15780233"/>
            <a:ext cx="12183929" cy="2321034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7D6B5664-B26C-490E-9C4B-4F8BF23DE9F0}"/>
              </a:ext>
            </a:extLst>
          </p:cNvPr>
          <p:cNvSpPr>
            <a:spLocks noGrp="1"/>
          </p:cNvSpPr>
          <p:nvPr>
            <p:ph type="body" sz="quarter" idx="3"/>
          </p:nvPr>
        </p:nvSpPr>
        <p:spPr>
          <a:xfrm>
            <a:off x="14580215" y="10590160"/>
            <a:ext cx="12243932" cy="519007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F431036-CC24-47BF-8A17-45F29B62BDF7}"/>
              </a:ext>
            </a:extLst>
          </p:cNvPr>
          <p:cNvSpPr>
            <a:spLocks noGrp="1"/>
          </p:cNvSpPr>
          <p:nvPr>
            <p:ph sz="quarter" idx="4"/>
          </p:nvPr>
        </p:nvSpPr>
        <p:spPr>
          <a:xfrm>
            <a:off x="14580215" y="15780233"/>
            <a:ext cx="12243932" cy="2321034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48F5D12D-28EF-499E-95CD-A904F6F9694F}"/>
              </a:ext>
            </a:extLst>
          </p:cNvPr>
          <p:cNvSpPr>
            <a:spLocks noGrp="1"/>
          </p:cNvSpPr>
          <p:nvPr>
            <p:ph type="dt" sz="half" idx="10"/>
          </p:nvPr>
        </p:nvSpPr>
        <p:spPr/>
        <p:txBody>
          <a:bodyPr/>
          <a:lstStyle/>
          <a:p>
            <a:fld id="{35F30382-1BB1-48B9-A978-DB1CCC440B37}" type="datetimeFigureOut">
              <a:rPr lang="de-DE" smtClean="0"/>
              <a:t>29.11.2021</a:t>
            </a:fld>
            <a:endParaRPr lang="de-DE"/>
          </a:p>
        </p:txBody>
      </p:sp>
      <p:sp>
        <p:nvSpPr>
          <p:cNvPr id="8" name="Fußzeilenplatzhalter 7">
            <a:extLst>
              <a:ext uri="{FF2B5EF4-FFF2-40B4-BE49-F238E27FC236}">
                <a16:creationId xmlns:a16="http://schemas.microsoft.com/office/drawing/2014/main" id="{57C7C837-1427-4047-8139-2EAC6EDEEE4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F1338730-749C-41CF-BA0A-9EEB4E1C2700}"/>
              </a:ext>
            </a:extLst>
          </p:cNvPr>
          <p:cNvSpPr>
            <a:spLocks noGrp="1"/>
          </p:cNvSpPr>
          <p:nvPr>
            <p:ph type="sldNum" sz="quarter" idx="12"/>
          </p:nvPr>
        </p:nvSpPr>
        <p:spPr/>
        <p:txBody>
          <a:bodyPr/>
          <a:lstStyle/>
          <a:p>
            <a:fld id="{8227EFC8-9B44-450A-85BC-5EBA350F81FA}" type="slidenum">
              <a:rPr lang="de-DE" smtClean="0"/>
              <a:t>‹Nr.›</a:t>
            </a:fld>
            <a:endParaRPr lang="de-DE"/>
          </a:p>
        </p:txBody>
      </p:sp>
    </p:spTree>
    <p:extLst>
      <p:ext uri="{BB962C8B-B14F-4D97-AF65-F5344CB8AC3E}">
        <p14:creationId xmlns:p14="http://schemas.microsoft.com/office/powerpoint/2010/main" val="14547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E9180E4-0501-4B10-BE7B-369C2A1E17BC}"/>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87D124C2-5816-4EFC-8B11-9431F29D5542}"/>
              </a:ext>
            </a:extLst>
          </p:cNvPr>
          <p:cNvSpPr>
            <a:spLocks noGrp="1"/>
          </p:cNvSpPr>
          <p:nvPr>
            <p:ph type="dt" sz="half" idx="10"/>
          </p:nvPr>
        </p:nvSpPr>
        <p:spPr/>
        <p:txBody>
          <a:bodyPr/>
          <a:lstStyle/>
          <a:p>
            <a:fld id="{35F30382-1BB1-48B9-A978-DB1CCC440B37}" type="datetimeFigureOut">
              <a:rPr lang="de-DE" smtClean="0"/>
              <a:t>29.11.2021</a:t>
            </a:fld>
            <a:endParaRPr lang="de-DE"/>
          </a:p>
        </p:txBody>
      </p:sp>
      <p:sp>
        <p:nvSpPr>
          <p:cNvPr id="4" name="Fußzeilenplatzhalter 3">
            <a:extLst>
              <a:ext uri="{FF2B5EF4-FFF2-40B4-BE49-F238E27FC236}">
                <a16:creationId xmlns:a16="http://schemas.microsoft.com/office/drawing/2014/main" id="{A3DE0DB6-733C-47DF-ABE3-C42893D210A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3A775A0C-416F-47D7-A6A9-A85C5CA20CBD}"/>
              </a:ext>
            </a:extLst>
          </p:cNvPr>
          <p:cNvSpPr>
            <a:spLocks noGrp="1"/>
          </p:cNvSpPr>
          <p:nvPr>
            <p:ph type="sldNum" sz="quarter" idx="12"/>
          </p:nvPr>
        </p:nvSpPr>
        <p:spPr/>
        <p:txBody>
          <a:bodyPr/>
          <a:lstStyle/>
          <a:p>
            <a:fld id="{8227EFC8-9B44-450A-85BC-5EBA350F81FA}" type="slidenum">
              <a:rPr lang="de-DE" smtClean="0"/>
              <a:t>‹Nr.›</a:t>
            </a:fld>
            <a:endParaRPr lang="de-DE"/>
          </a:p>
        </p:txBody>
      </p:sp>
    </p:spTree>
    <p:extLst>
      <p:ext uri="{BB962C8B-B14F-4D97-AF65-F5344CB8AC3E}">
        <p14:creationId xmlns:p14="http://schemas.microsoft.com/office/powerpoint/2010/main" val="1237815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599F7CD-FAFB-42DC-8CAA-BCC8290B955F}"/>
              </a:ext>
            </a:extLst>
          </p:cNvPr>
          <p:cNvSpPr>
            <a:spLocks noGrp="1"/>
          </p:cNvSpPr>
          <p:nvPr>
            <p:ph type="dt" sz="half" idx="10"/>
          </p:nvPr>
        </p:nvSpPr>
        <p:spPr/>
        <p:txBody>
          <a:bodyPr/>
          <a:lstStyle/>
          <a:p>
            <a:fld id="{35F30382-1BB1-48B9-A978-DB1CCC440B37}" type="datetimeFigureOut">
              <a:rPr lang="de-DE" smtClean="0"/>
              <a:t>29.11.2021</a:t>
            </a:fld>
            <a:endParaRPr lang="de-DE"/>
          </a:p>
        </p:txBody>
      </p:sp>
      <p:sp>
        <p:nvSpPr>
          <p:cNvPr id="3" name="Fußzeilenplatzhalter 2">
            <a:extLst>
              <a:ext uri="{FF2B5EF4-FFF2-40B4-BE49-F238E27FC236}">
                <a16:creationId xmlns:a16="http://schemas.microsoft.com/office/drawing/2014/main" id="{8889CBA2-8A82-4ED3-8553-6E756ACC9D78}"/>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F8BF49F5-D261-4F12-8877-CB0EDF92C9BF}"/>
              </a:ext>
            </a:extLst>
          </p:cNvPr>
          <p:cNvSpPr>
            <a:spLocks noGrp="1"/>
          </p:cNvSpPr>
          <p:nvPr>
            <p:ph type="sldNum" sz="quarter" idx="12"/>
          </p:nvPr>
        </p:nvSpPr>
        <p:spPr/>
        <p:txBody>
          <a:bodyPr/>
          <a:lstStyle/>
          <a:p>
            <a:fld id="{8227EFC8-9B44-450A-85BC-5EBA350F81FA}" type="slidenum">
              <a:rPr lang="de-DE" smtClean="0"/>
              <a:t>‹Nr.›</a:t>
            </a:fld>
            <a:endParaRPr lang="de-DE"/>
          </a:p>
        </p:txBody>
      </p:sp>
    </p:spTree>
    <p:extLst>
      <p:ext uri="{BB962C8B-B14F-4D97-AF65-F5344CB8AC3E}">
        <p14:creationId xmlns:p14="http://schemas.microsoft.com/office/powerpoint/2010/main" val="4289544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A9D69D-6236-450A-91BD-1FA0A5C7C0FE}"/>
              </a:ext>
            </a:extLst>
          </p:cNvPr>
          <p:cNvSpPr>
            <a:spLocks noGrp="1"/>
          </p:cNvSpPr>
          <p:nvPr>
            <p:ph type="title"/>
          </p:nvPr>
        </p:nvSpPr>
        <p:spPr>
          <a:xfrm>
            <a:off x="1983782" y="2880042"/>
            <a:ext cx="9288886" cy="10080149"/>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4F876646-7F9A-44B9-A688-E0FE6C6F80C3}"/>
              </a:ext>
            </a:extLst>
          </p:cNvPr>
          <p:cNvSpPr>
            <a:spLocks noGrp="1"/>
          </p:cNvSpPr>
          <p:nvPr>
            <p:ph idx="1"/>
          </p:nvPr>
        </p:nvSpPr>
        <p:spPr>
          <a:xfrm>
            <a:off x="12243932" y="6220095"/>
            <a:ext cx="14580215" cy="3070045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5FACBD4-EC63-46E7-8177-2EF8ADCCC4A0}"/>
              </a:ext>
            </a:extLst>
          </p:cNvPr>
          <p:cNvSpPr>
            <a:spLocks noGrp="1"/>
          </p:cNvSpPr>
          <p:nvPr>
            <p:ph type="body" sz="half" idx="2"/>
          </p:nvPr>
        </p:nvSpPr>
        <p:spPr>
          <a:xfrm>
            <a:off x="1983782" y="12960191"/>
            <a:ext cx="9288886" cy="2401035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1612FE4-0F0D-407B-A6DB-246E5D51F886}"/>
              </a:ext>
            </a:extLst>
          </p:cNvPr>
          <p:cNvSpPr>
            <a:spLocks noGrp="1"/>
          </p:cNvSpPr>
          <p:nvPr>
            <p:ph type="dt" sz="half" idx="10"/>
          </p:nvPr>
        </p:nvSpPr>
        <p:spPr/>
        <p:txBody>
          <a:bodyPr/>
          <a:lstStyle/>
          <a:p>
            <a:fld id="{35F30382-1BB1-48B9-A978-DB1CCC440B37}" type="datetimeFigureOut">
              <a:rPr lang="de-DE" smtClean="0"/>
              <a:t>29.11.2021</a:t>
            </a:fld>
            <a:endParaRPr lang="de-DE"/>
          </a:p>
        </p:txBody>
      </p:sp>
      <p:sp>
        <p:nvSpPr>
          <p:cNvPr id="6" name="Fußzeilenplatzhalter 5">
            <a:extLst>
              <a:ext uri="{FF2B5EF4-FFF2-40B4-BE49-F238E27FC236}">
                <a16:creationId xmlns:a16="http://schemas.microsoft.com/office/drawing/2014/main" id="{58E8FF30-DC54-41C4-8800-B9813FC2DA9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1E8FFCA-57CE-4E90-91A8-3AE3B7A4C1BF}"/>
              </a:ext>
            </a:extLst>
          </p:cNvPr>
          <p:cNvSpPr>
            <a:spLocks noGrp="1"/>
          </p:cNvSpPr>
          <p:nvPr>
            <p:ph type="sldNum" sz="quarter" idx="12"/>
          </p:nvPr>
        </p:nvSpPr>
        <p:spPr/>
        <p:txBody>
          <a:bodyPr/>
          <a:lstStyle/>
          <a:p>
            <a:fld id="{8227EFC8-9B44-450A-85BC-5EBA350F81FA}" type="slidenum">
              <a:rPr lang="de-DE" smtClean="0"/>
              <a:t>‹Nr.›</a:t>
            </a:fld>
            <a:endParaRPr lang="de-DE"/>
          </a:p>
        </p:txBody>
      </p:sp>
    </p:spTree>
    <p:extLst>
      <p:ext uri="{BB962C8B-B14F-4D97-AF65-F5344CB8AC3E}">
        <p14:creationId xmlns:p14="http://schemas.microsoft.com/office/powerpoint/2010/main" val="1436607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D191C7-ECC9-4551-BCA4-A4CE3BCBA3E4}"/>
              </a:ext>
            </a:extLst>
          </p:cNvPr>
          <p:cNvSpPr>
            <a:spLocks noGrp="1"/>
          </p:cNvSpPr>
          <p:nvPr>
            <p:ph type="title"/>
          </p:nvPr>
        </p:nvSpPr>
        <p:spPr>
          <a:xfrm>
            <a:off x="1983782" y="2880042"/>
            <a:ext cx="9288886" cy="10080149"/>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BC3CB33-45BD-4A3F-805F-5305781D72C3}"/>
              </a:ext>
            </a:extLst>
          </p:cNvPr>
          <p:cNvSpPr>
            <a:spLocks noGrp="1"/>
          </p:cNvSpPr>
          <p:nvPr>
            <p:ph type="pic" idx="1"/>
          </p:nvPr>
        </p:nvSpPr>
        <p:spPr>
          <a:xfrm>
            <a:off x="12243932" y="6220095"/>
            <a:ext cx="14580215" cy="307004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D754E1CC-93FA-490E-9391-317B8B6B286C}"/>
              </a:ext>
            </a:extLst>
          </p:cNvPr>
          <p:cNvSpPr>
            <a:spLocks noGrp="1"/>
          </p:cNvSpPr>
          <p:nvPr>
            <p:ph type="body" sz="half" idx="2"/>
          </p:nvPr>
        </p:nvSpPr>
        <p:spPr>
          <a:xfrm>
            <a:off x="1983782" y="12960191"/>
            <a:ext cx="9288886" cy="2401035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A53CC10-B1F2-4F07-AC11-42F3ECC39E68}"/>
              </a:ext>
            </a:extLst>
          </p:cNvPr>
          <p:cNvSpPr>
            <a:spLocks noGrp="1"/>
          </p:cNvSpPr>
          <p:nvPr>
            <p:ph type="dt" sz="half" idx="10"/>
          </p:nvPr>
        </p:nvSpPr>
        <p:spPr/>
        <p:txBody>
          <a:bodyPr/>
          <a:lstStyle/>
          <a:p>
            <a:fld id="{35F30382-1BB1-48B9-A978-DB1CCC440B37}" type="datetimeFigureOut">
              <a:rPr lang="de-DE" smtClean="0"/>
              <a:t>29.11.2021</a:t>
            </a:fld>
            <a:endParaRPr lang="de-DE"/>
          </a:p>
        </p:txBody>
      </p:sp>
      <p:sp>
        <p:nvSpPr>
          <p:cNvPr id="6" name="Fußzeilenplatzhalter 5">
            <a:extLst>
              <a:ext uri="{FF2B5EF4-FFF2-40B4-BE49-F238E27FC236}">
                <a16:creationId xmlns:a16="http://schemas.microsoft.com/office/drawing/2014/main" id="{14F4F59A-19D3-4997-8F0B-C7EFD2A9797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B4C053F-261D-4D7C-A54E-E21DF59A14A5}"/>
              </a:ext>
            </a:extLst>
          </p:cNvPr>
          <p:cNvSpPr>
            <a:spLocks noGrp="1"/>
          </p:cNvSpPr>
          <p:nvPr>
            <p:ph type="sldNum" sz="quarter" idx="12"/>
          </p:nvPr>
        </p:nvSpPr>
        <p:spPr/>
        <p:txBody>
          <a:bodyPr/>
          <a:lstStyle/>
          <a:p>
            <a:fld id="{8227EFC8-9B44-450A-85BC-5EBA350F81FA}" type="slidenum">
              <a:rPr lang="de-DE" smtClean="0"/>
              <a:t>‹Nr.›</a:t>
            </a:fld>
            <a:endParaRPr lang="de-DE"/>
          </a:p>
        </p:txBody>
      </p:sp>
    </p:spTree>
    <p:extLst>
      <p:ext uri="{BB962C8B-B14F-4D97-AF65-F5344CB8AC3E}">
        <p14:creationId xmlns:p14="http://schemas.microsoft.com/office/powerpoint/2010/main" val="4291719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37896EE-A296-418E-AE8D-AC4C6AE5B988}"/>
              </a:ext>
            </a:extLst>
          </p:cNvPr>
          <p:cNvSpPr>
            <a:spLocks noGrp="1"/>
          </p:cNvSpPr>
          <p:nvPr>
            <p:ph type="title"/>
          </p:nvPr>
        </p:nvSpPr>
        <p:spPr>
          <a:xfrm>
            <a:off x="1980029" y="2300037"/>
            <a:ext cx="24840367" cy="8350126"/>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9E8977CC-2E6D-4BA2-B6F7-BFE8F7EE55A9}"/>
              </a:ext>
            </a:extLst>
          </p:cNvPr>
          <p:cNvSpPr>
            <a:spLocks noGrp="1"/>
          </p:cNvSpPr>
          <p:nvPr>
            <p:ph type="body" idx="1"/>
          </p:nvPr>
        </p:nvSpPr>
        <p:spPr>
          <a:xfrm>
            <a:off x="1980029" y="11500170"/>
            <a:ext cx="24840367" cy="2741040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A68B5C9-29BC-471A-B191-785455824442}"/>
              </a:ext>
            </a:extLst>
          </p:cNvPr>
          <p:cNvSpPr>
            <a:spLocks noGrp="1"/>
          </p:cNvSpPr>
          <p:nvPr>
            <p:ph type="dt" sz="half" idx="2"/>
          </p:nvPr>
        </p:nvSpPr>
        <p:spPr>
          <a:xfrm>
            <a:off x="1980029" y="40040594"/>
            <a:ext cx="6480096" cy="2300034"/>
          </a:xfrm>
          <a:prstGeom prst="rect">
            <a:avLst/>
          </a:prstGeom>
        </p:spPr>
        <p:txBody>
          <a:bodyPr vert="horz" lIns="91440" tIns="45720" rIns="91440" bIns="45720" rtlCol="0" anchor="ctr"/>
          <a:lstStyle>
            <a:lvl1pPr algn="l">
              <a:defRPr sz="1200">
                <a:solidFill>
                  <a:schemeClr val="tx1">
                    <a:tint val="75000"/>
                  </a:schemeClr>
                </a:solidFill>
              </a:defRPr>
            </a:lvl1pPr>
          </a:lstStyle>
          <a:p>
            <a:fld id="{35F30382-1BB1-48B9-A978-DB1CCC440B37}" type="datetimeFigureOut">
              <a:rPr lang="de-DE" smtClean="0"/>
              <a:t>29.11.2021</a:t>
            </a:fld>
            <a:endParaRPr lang="de-DE"/>
          </a:p>
        </p:txBody>
      </p:sp>
      <p:sp>
        <p:nvSpPr>
          <p:cNvPr id="5" name="Fußzeilenplatzhalter 4">
            <a:extLst>
              <a:ext uri="{FF2B5EF4-FFF2-40B4-BE49-F238E27FC236}">
                <a16:creationId xmlns:a16="http://schemas.microsoft.com/office/drawing/2014/main" id="{7C14BE18-41D6-44DD-B521-C9D9807A4647}"/>
              </a:ext>
            </a:extLst>
          </p:cNvPr>
          <p:cNvSpPr>
            <a:spLocks noGrp="1"/>
          </p:cNvSpPr>
          <p:nvPr>
            <p:ph type="ftr" sz="quarter" idx="3"/>
          </p:nvPr>
        </p:nvSpPr>
        <p:spPr>
          <a:xfrm>
            <a:off x="9540141" y="40040594"/>
            <a:ext cx="9720143" cy="230003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001EDFA1-9F75-40A3-95A4-55BB8066B2F6}"/>
              </a:ext>
            </a:extLst>
          </p:cNvPr>
          <p:cNvSpPr>
            <a:spLocks noGrp="1"/>
          </p:cNvSpPr>
          <p:nvPr>
            <p:ph type="sldNum" sz="quarter" idx="4"/>
          </p:nvPr>
        </p:nvSpPr>
        <p:spPr>
          <a:xfrm>
            <a:off x="20340300" y="40040594"/>
            <a:ext cx="6480096" cy="2300034"/>
          </a:xfrm>
          <a:prstGeom prst="rect">
            <a:avLst/>
          </a:prstGeom>
        </p:spPr>
        <p:txBody>
          <a:bodyPr vert="horz" lIns="91440" tIns="45720" rIns="91440" bIns="45720" rtlCol="0" anchor="ctr"/>
          <a:lstStyle>
            <a:lvl1pPr algn="r">
              <a:defRPr sz="1200">
                <a:solidFill>
                  <a:schemeClr val="tx1">
                    <a:tint val="75000"/>
                  </a:schemeClr>
                </a:solidFill>
              </a:defRPr>
            </a:lvl1pPr>
          </a:lstStyle>
          <a:p>
            <a:fld id="{8227EFC8-9B44-450A-85BC-5EBA350F81FA}" type="slidenum">
              <a:rPr lang="de-DE" smtClean="0"/>
              <a:t>‹Nr.›</a:t>
            </a:fld>
            <a:endParaRPr lang="de-DE"/>
          </a:p>
        </p:txBody>
      </p:sp>
    </p:spTree>
    <p:extLst>
      <p:ext uri="{BB962C8B-B14F-4D97-AF65-F5344CB8AC3E}">
        <p14:creationId xmlns:p14="http://schemas.microsoft.com/office/powerpoint/2010/main" val="2970636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D15D0E-BE05-4D31-874A-BEBDDD441B52}"/>
              </a:ext>
            </a:extLst>
          </p:cNvPr>
          <p:cNvSpPr>
            <a:spLocks noGrp="1"/>
          </p:cNvSpPr>
          <p:nvPr>
            <p:ph type="ctrTitle"/>
          </p:nvPr>
        </p:nvSpPr>
        <p:spPr>
          <a:xfrm>
            <a:off x="1562100" y="516908"/>
            <a:ext cx="25374599" cy="7636492"/>
          </a:xfrm>
        </p:spPr>
        <p:txBody>
          <a:bodyPr anchor="t">
            <a:normAutofit fontScale="90000"/>
          </a:bodyPr>
          <a:lstStyle/>
          <a:p>
            <a:r>
              <a:rPr lang="de-DE" sz="8000" b="1" dirty="0"/>
              <a:t>Gemeinschaftspraxis Dr. Nonn und Prof. Freund, Biberach</a:t>
            </a:r>
            <a:br>
              <a:rPr lang="de-DE" dirty="0"/>
            </a:br>
            <a:br>
              <a:rPr lang="de-DE" dirty="0"/>
            </a:br>
            <a:r>
              <a:rPr lang="de-DE" sz="16600" dirty="0"/>
              <a:t>Corona – Impfaktion</a:t>
            </a:r>
            <a:br>
              <a:rPr lang="de-DE" sz="16600" dirty="0"/>
            </a:br>
            <a:r>
              <a:rPr lang="de-DE" sz="16600" dirty="0"/>
              <a:t>Samstag, 04.12.2021</a:t>
            </a:r>
            <a:br>
              <a:rPr lang="de-DE" dirty="0"/>
            </a:br>
            <a:br>
              <a:rPr lang="de-DE" dirty="0"/>
            </a:br>
            <a:endParaRPr lang="de-DE" dirty="0"/>
          </a:p>
        </p:txBody>
      </p:sp>
      <p:sp>
        <p:nvSpPr>
          <p:cNvPr id="3" name="Untertitel 2">
            <a:extLst>
              <a:ext uri="{FF2B5EF4-FFF2-40B4-BE49-F238E27FC236}">
                <a16:creationId xmlns:a16="http://schemas.microsoft.com/office/drawing/2014/main" id="{3A8BC5BB-0D3A-4813-99E6-19B5BCB99B9B}"/>
              </a:ext>
            </a:extLst>
          </p:cNvPr>
          <p:cNvSpPr>
            <a:spLocks noGrp="1"/>
          </p:cNvSpPr>
          <p:nvPr>
            <p:ph type="subTitle" idx="1"/>
          </p:nvPr>
        </p:nvSpPr>
        <p:spPr>
          <a:xfrm>
            <a:off x="1560511" y="36614100"/>
            <a:ext cx="25374598" cy="5333999"/>
          </a:xfrm>
        </p:spPr>
        <p:txBody>
          <a:bodyPr>
            <a:normAutofit/>
          </a:bodyPr>
          <a:lstStyle/>
          <a:p>
            <a:pPr algn="l"/>
            <a:r>
              <a:rPr lang="de-DE" sz="6000" dirty="0"/>
              <a:t>Nach der Impfung:</a:t>
            </a:r>
          </a:p>
          <a:p>
            <a:pPr algn="l"/>
            <a:r>
              <a:rPr lang="de-DE" sz="6000" dirty="0"/>
              <a:t>Sie erhalten die Möglichkeit, 15 Minuten unter Beobachtung zu Ruhen. In der Praxis bekommen Sie den Eintrag in Ihren Impfpass, wenn Sie ihn dabei haben. Ansonsten erhalten Sie eine Impfbestätigung mit QR-Code, die Sie als Ersatzbeleg in den Impfpass legen können, oder in die Corona-App einlesen können.</a:t>
            </a:r>
          </a:p>
        </p:txBody>
      </p:sp>
      <p:pic>
        <p:nvPicPr>
          <p:cNvPr id="5" name="Grafik 4">
            <a:extLst>
              <a:ext uri="{FF2B5EF4-FFF2-40B4-BE49-F238E27FC236}">
                <a16:creationId xmlns:a16="http://schemas.microsoft.com/office/drawing/2014/main" id="{4DFE4465-3FC2-4716-A193-BD684ED2C0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25109" y="31280099"/>
            <a:ext cx="3810000" cy="3810000"/>
          </a:xfrm>
          <a:prstGeom prst="rect">
            <a:avLst/>
          </a:prstGeom>
        </p:spPr>
      </p:pic>
      <p:sp>
        <p:nvSpPr>
          <p:cNvPr id="6" name="Untertitel 2">
            <a:extLst>
              <a:ext uri="{FF2B5EF4-FFF2-40B4-BE49-F238E27FC236}">
                <a16:creationId xmlns:a16="http://schemas.microsoft.com/office/drawing/2014/main" id="{0D9DEB4B-DDFE-4E33-A932-F56E71344D26}"/>
              </a:ext>
            </a:extLst>
          </p:cNvPr>
          <p:cNvSpPr txBox="1">
            <a:spLocks/>
          </p:cNvSpPr>
          <p:nvPr/>
        </p:nvSpPr>
        <p:spPr>
          <a:xfrm>
            <a:off x="1560511" y="30003748"/>
            <a:ext cx="19850099" cy="560070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de-DE" sz="6000" dirty="0"/>
              <a:t>Ablauf der Impfung:</a:t>
            </a:r>
          </a:p>
          <a:p>
            <a:pPr algn="l"/>
            <a:r>
              <a:rPr lang="de-DE" sz="6000" dirty="0"/>
              <a:t>Zum angezeigten Zeitpunkt dürfen Sie in das Haus. Dort füllen Sie zunächst im Flur die Aufklärungs- und Anamnesebögen aus.</a:t>
            </a:r>
          </a:p>
          <a:p>
            <a:pPr algn="l"/>
            <a:r>
              <a:rPr lang="de-DE" sz="6000" dirty="0"/>
              <a:t>Die Bögen sind auf deutsch, sie können sich hier aber schon einmal vorab die Bögen ansehen, sie sind von offizieller Stelle in vielen Sprachen abrufbar, wenn Sie auf den QR-Code klicken.</a:t>
            </a:r>
          </a:p>
        </p:txBody>
      </p:sp>
      <p:sp>
        <p:nvSpPr>
          <p:cNvPr id="7" name="Titel 1">
            <a:extLst>
              <a:ext uri="{FF2B5EF4-FFF2-40B4-BE49-F238E27FC236}">
                <a16:creationId xmlns:a16="http://schemas.microsoft.com/office/drawing/2014/main" id="{ABF53B1D-9E6E-4A07-8485-3EB6A026BBE3}"/>
              </a:ext>
            </a:extLst>
          </p:cNvPr>
          <p:cNvSpPr txBox="1">
            <a:spLocks/>
          </p:cNvSpPr>
          <p:nvPr/>
        </p:nvSpPr>
        <p:spPr>
          <a:xfrm>
            <a:off x="1712912" y="5905499"/>
            <a:ext cx="25374599" cy="23850599"/>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br>
              <a:rPr lang="de-DE" dirty="0"/>
            </a:br>
            <a:br>
              <a:rPr lang="de-DE" dirty="0"/>
            </a:br>
            <a:r>
              <a:rPr lang="de-DE" sz="6200" dirty="0">
                <a:latin typeface="+mn-lt"/>
              </a:rPr>
              <a:t>Beginn um 08.00 Uhr, Ende 12.00 Uhr</a:t>
            </a:r>
            <a:br>
              <a:rPr lang="de-DE" sz="6200" dirty="0">
                <a:latin typeface="+mn-lt"/>
              </a:rPr>
            </a:br>
            <a:br>
              <a:rPr lang="de-DE" sz="6200" dirty="0">
                <a:latin typeface="+mn-lt"/>
              </a:rPr>
            </a:br>
            <a:r>
              <a:rPr lang="de-DE" sz="6200" dirty="0">
                <a:latin typeface="+mn-lt"/>
              </a:rPr>
              <a:t>Wir haben Dosis für 112 Impfungen Comirnaty® (BioNTech) erhalten.</a:t>
            </a:r>
            <a:br>
              <a:rPr lang="de-DE" sz="6200" dirty="0">
                <a:latin typeface="+mn-lt"/>
              </a:rPr>
            </a:br>
            <a:r>
              <a:rPr lang="de-DE" sz="6200" dirty="0">
                <a:latin typeface="+mn-lt"/>
              </a:rPr>
              <a:t>Wer kann geimpft werden:</a:t>
            </a:r>
          </a:p>
          <a:p>
            <a:pPr algn="l"/>
            <a:r>
              <a:rPr lang="de-DE" sz="6200" dirty="0">
                <a:latin typeface="+mn-lt"/>
              </a:rPr>
              <a:t>Erwachsene und Jugendliche ab 12 Jahren</a:t>
            </a:r>
          </a:p>
          <a:p>
            <a:pPr algn="l"/>
            <a:r>
              <a:rPr lang="de-DE" sz="6200" dirty="0">
                <a:latin typeface="+mn-lt"/>
              </a:rPr>
              <a:t>Erst- oder Zweitimpfungen</a:t>
            </a:r>
          </a:p>
          <a:p>
            <a:pPr algn="l"/>
            <a:r>
              <a:rPr lang="de-DE" sz="6200" dirty="0" err="1">
                <a:latin typeface="+mn-lt"/>
              </a:rPr>
              <a:t>Boosterimpfungen</a:t>
            </a:r>
            <a:r>
              <a:rPr lang="de-DE" sz="6200" dirty="0">
                <a:latin typeface="+mn-lt"/>
              </a:rPr>
              <a:t> für Impfungen, die mehr als 5 Monate zurückliegen. Bei bestimmten Erkrankungen oder Alter ab 60 ohne Beschränkung.</a:t>
            </a:r>
          </a:p>
          <a:p>
            <a:pPr algn="l"/>
            <a:endParaRPr lang="de-DE" sz="6200" dirty="0">
              <a:latin typeface="+mn-lt"/>
            </a:endParaRPr>
          </a:p>
          <a:p>
            <a:pPr algn="l"/>
            <a:r>
              <a:rPr lang="de-DE" sz="6200" dirty="0">
                <a:latin typeface="+mn-lt"/>
              </a:rPr>
              <a:t>Bringen Sie bitte </a:t>
            </a:r>
            <a:r>
              <a:rPr lang="de-DE" sz="6200" b="1" dirty="0">
                <a:latin typeface="+mn-lt"/>
              </a:rPr>
              <a:t>Impfpass</a:t>
            </a:r>
            <a:r>
              <a:rPr lang="de-DE" sz="6200" dirty="0">
                <a:latin typeface="+mn-lt"/>
              </a:rPr>
              <a:t> und </a:t>
            </a:r>
            <a:r>
              <a:rPr lang="de-DE" sz="6200" b="1" dirty="0">
                <a:latin typeface="+mn-lt"/>
              </a:rPr>
              <a:t>Krankenversichertenkarte</a:t>
            </a:r>
            <a:r>
              <a:rPr lang="de-DE" sz="6200" dirty="0">
                <a:latin typeface="+mn-lt"/>
              </a:rPr>
              <a:t> (für einfaches Eingeben der Personalien) oder einen </a:t>
            </a:r>
            <a:r>
              <a:rPr lang="de-DE" sz="6200" b="1" dirty="0">
                <a:latin typeface="+mn-lt"/>
              </a:rPr>
              <a:t>Lichtbildausweis</a:t>
            </a:r>
            <a:r>
              <a:rPr lang="de-DE" sz="6200" dirty="0">
                <a:latin typeface="+mn-lt"/>
              </a:rPr>
              <a:t> mit. Ohne diese Dokumente keine Impfung! Denken Sie an lockere Kleidung (die Schulter muss freigemacht werden für die Impfung)!</a:t>
            </a:r>
            <a:br>
              <a:rPr lang="de-DE" sz="6200" dirty="0">
                <a:latin typeface="+mn-lt"/>
              </a:rPr>
            </a:br>
            <a:br>
              <a:rPr lang="de-DE" sz="6200" dirty="0">
                <a:latin typeface="+mn-lt"/>
              </a:rPr>
            </a:br>
            <a:r>
              <a:rPr lang="de-DE" sz="6200" dirty="0">
                <a:latin typeface="+mn-lt"/>
              </a:rPr>
              <a:t>Ab 08.00 Uhr erfolgt die Ausgabe von Teilnehmernummern mit Angabe eines Zeitpunktes für den Zutritt ins Haus. Der Impfvorgang mit Nachbeobachtung dauert ungefähr 45 Minuten. </a:t>
            </a:r>
            <a:br>
              <a:rPr lang="de-DE" sz="6200" dirty="0">
                <a:latin typeface="+mn-lt"/>
              </a:rPr>
            </a:br>
            <a:r>
              <a:rPr lang="de-DE" sz="6200" dirty="0">
                <a:latin typeface="+mn-lt"/>
              </a:rPr>
              <a:t>Wenn Sie einen späteren Zeitpunkt erhalten, dann können Sie sich problemlos zum Einkaufen begeben, müssen nicht vor dem Haus warten.</a:t>
            </a:r>
          </a:p>
          <a:p>
            <a:pPr algn="l"/>
            <a:br>
              <a:rPr lang="de-DE" sz="6200" dirty="0">
                <a:latin typeface="+mn-lt"/>
              </a:rPr>
            </a:br>
            <a:r>
              <a:rPr lang="de-DE" sz="6200" dirty="0">
                <a:latin typeface="+mn-lt"/>
              </a:rPr>
              <a:t>Bitte halten Sie Abstand. </a:t>
            </a:r>
            <a:r>
              <a:rPr lang="de-DE" sz="6200" b="1" dirty="0">
                <a:latin typeface="+mn-lt"/>
              </a:rPr>
              <a:t>Zutritt zum Haus nur mit Teilnehmernummer und nur zur angegebenen Zeit.</a:t>
            </a:r>
            <a:br>
              <a:rPr lang="de-DE" sz="6200" dirty="0">
                <a:latin typeface="+mn-lt"/>
              </a:rPr>
            </a:br>
            <a:r>
              <a:rPr lang="de-DE" sz="6200" dirty="0">
                <a:latin typeface="+mn-lt"/>
              </a:rPr>
              <a:t>Sobald die Plätze vergeben sind, wird ein Aushang gemacht, der das Ende anzeigt. Es macht dann keinen Sinn mehr, sich anzustellen, weil der Impfstoff dann aus ist.</a:t>
            </a:r>
          </a:p>
        </p:txBody>
      </p:sp>
    </p:spTree>
    <p:extLst>
      <p:ext uri="{BB962C8B-B14F-4D97-AF65-F5344CB8AC3E}">
        <p14:creationId xmlns:p14="http://schemas.microsoft.com/office/powerpoint/2010/main" val="230565278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344</Words>
  <Application>Microsoft Office PowerPoint</Application>
  <PresentationFormat>Benutzerdefiniert</PresentationFormat>
  <Paragraphs>13</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Calibri Light</vt:lpstr>
      <vt:lpstr>Office</vt:lpstr>
      <vt:lpstr>Gemeinschaftspraxis Dr. Nonn und Prof. Freund, Biberach  Corona – Impfaktion Samstag, 04.12.2021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Gemeinschaftspraxis Dr. Nonn und Prof. Freund, Biberach  Corona – Impfaktion Samstag, 04.12.2021</dc:title>
  <dc:creator>Wolfgang Freund</dc:creator>
  <cp:lastModifiedBy>Wolfgang Freund</cp:lastModifiedBy>
  <cp:revision>3</cp:revision>
  <dcterms:created xsi:type="dcterms:W3CDTF">2021-11-29T09:05:44Z</dcterms:created>
  <dcterms:modified xsi:type="dcterms:W3CDTF">2021-11-29T10:08:55Z</dcterms:modified>
</cp:coreProperties>
</file>