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3" d="100"/>
          <a:sy n="153" d="100"/>
        </p:scale>
        <p:origin x="72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9B2468-DCCB-4068-814D-273000A6A2D7}"/>
              </a:ext>
            </a:extLst>
          </p:cNvPr>
          <p:cNvSpPr>
            <a:spLocks noGrp="1"/>
          </p:cNvSpPr>
          <p:nvPr>
            <p:ph type="ctrTitle"/>
          </p:nvPr>
        </p:nvSpPr>
        <p:spPr>
          <a:xfrm>
            <a:off x="1238250" y="1122363"/>
            <a:ext cx="7429500" cy="2387600"/>
          </a:xfrm>
        </p:spPr>
        <p:txBody>
          <a:bodyPr anchor="b"/>
          <a:lstStyle>
            <a:lvl1pPr algn="ctr">
              <a:defRPr sz="4875"/>
            </a:lvl1pPr>
          </a:lstStyle>
          <a:p>
            <a:r>
              <a:rPr lang="de-DE"/>
              <a:t>Mastertitelformat bearbeiten</a:t>
            </a:r>
          </a:p>
        </p:txBody>
      </p:sp>
      <p:sp>
        <p:nvSpPr>
          <p:cNvPr id="3" name="Untertitel 2">
            <a:extLst>
              <a:ext uri="{FF2B5EF4-FFF2-40B4-BE49-F238E27FC236}">
                <a16:creationId xmlns:a16="http://schemas.microsoft.com/office/drawing/2014/main" id="{7F4E0CA1-01F2-4651-96DC-BD16FAA166A1}"/>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de-DE"/>
              <a:t>Master-Untertitelformat bearbeiten</a:t>
            </a:r>
          </a:p>
        </p:txBody>
      </p:sp>
      <p:sp>
        <p:nvSpPr>
          <p:cNvPr id="4" name="Datumsplatzhalter 3">
            <a:extLst>
              <a:ext uri="{FF2B5EF4-FFF2-40B4-BE49-F238E27FC236}">
                <a16:creationId xmlns:a16="http://schemas.microsoft.com/office/drawing/2014/main" id="{97001E17-DA1C-4996-960E-8930DCEE7699}"/>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5" name="Fußzeilenplatzhalter 4">
            <a:extLst>
              <a:ext uri="{FF2B5EF4-FFF2-40B4-BE49-F238E27FC236}">
                <a16:creationId xmlns:a16="http://schemas.microsoft.com/office/drawing/2014/main" id="{3556FE90-D5D6-4B3F-A86A-0CB860B8837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784CF3A-522E-4D77-A097-3D7A847F4105}"/>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425340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CFAE59-020E-417F-98D1-466CB217192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FE55D30F-0A0A-4311-BA33-D56EB1B928B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D49CFE0-CC8F-4D79-B3EE-06F2C3BFE4D5}"/>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5" name="Fußzeilenplatzhalter 4">
            <a:extLst>
              <a:ext uri="{FF2B5EF4-FFF2-40B4-BE49-F238E27FC236}">
                <a16:creationId xmlns:a16="http://schemas.microsoft.com/office/drawing/2014/main" id="{6F809567-72F5-4EF3-A85C-C973FE75CB9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DBA3637-4F1C-4D13-89BC-59FBB5B78138}"/>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1699241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0CC6A28-718D-4789-8D80-AEC30FB6BB93}"/>
              </a:ext>
            </a:extLst>
          </p:cNvPr>
          <p:cNvSpPr>
            <a:spLocks noGrp="1"/>
          </p:cNvSpPr>
          <p:nvPr>
            <p:ph type="title" orient="vert"/>
          </p:nvPr>
        </p:nvSpPr>
        <p:spPr>
          <a:xfrm>
            <a:off x="7088981" y="365125"/>
            <a:ext cx="2135981"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FDF691A-D0D7-4D1E-8AB8-B33C241F2C47}"/>
              </a:ext>
            </a:extLst>
          </p:cNvPr>
          <p:cNvSpPr>
            <a:spLocks noGrp="1"/>
          </p:cNvSpPr>
          <p:nvPr>
            <p:ph type="body" orient="vert" idx="1"/>
          </p:nvPr>
        </p:nvSpPr>
        <p:spPr>
          <a:xfrm>
            <a:off x="681037" y="365125"/>
            <a:ext cx="6284119"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8D77E69-E090-4D29-BD63-F48B729737A2}"/>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5" name="Fußzeilenplatzhalter 4">
            <a:extLst>
              <a:ext uri="{FF2B5EF4-FFF2-40B4-BE49-F238E27FC236}">
                <a16:creationId xmlns:a16="http://schemas.microsoft.com/office/drawing/2014/main" id="{F9D98594-AFD1-4BDF-9C76-635D76E3170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A6947CD-1C3D-49B9-A22C-906840A2C78E}"/>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269626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D19875-04D3-4C5E-AF9B-0455D069FA1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6B86B0C-C860-48D6-9474-207B8241A3E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330D663-0B97-40E4-AFA3-BA5831679143}"/>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5" name="Fußzeilenplatzhalter 4">
            <a:extLst>
              <a:ext uri="{FF2B5EF4-FFF2-40B4-BE49-F238E27FC236}">
                <a16:creationId xmlns:a16="http://schemas.microsoft.com/office/drawing/2014/main" id="{96D885B3-1137-455C-B4AF-03541832CA4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574A98C-13F3-49D6-B3DB-0A48FE0BB251}"/>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4265072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5D6A9B-4CD4-4C5A-A6C6-E4E66E5108D6}"/>
              </a:ext>
            </a:extLst>
          </p:cNvPr>
          <p:cNvSpPr>
            <a:spLocks noGrp="1"/>
          </p:cNvSpPr>
          <p:nvPr>
            <p:ph type="title"/>
          </p:nvPr>
        </p:nvSpPr>
        <p:spPr>
          <a:xfrm>
            <a:off x="675878" y="1709739"/>
            <a:ext cx="8543925" cy="2852737"/>
          </a:xfrm>
        </p:spPr>
        <p:txBody>
          <a:bodyPr anchor="b"/>
          <a:lstStyle>
            <a:lvl1pPr>
              <a:defRPr sz="4875"/>
            </a:lvl1pPr>
          </a:lstStyle>
          <a:p>
            <a:r>
              <a:rPr lang="de-DE"/>
              <a:t>Mastertitelformat bearbeiten</a:t>
            </a:r>
          </a:p>
        </p:txBody>
      </p:sp>
      <p:sp>
        <p:nvSpPr>
          <p:cNvPr id="3" name="Textplatzhalter 2">
            <a:extLst>
              <a:ext uri="{FF2B5EF4-FFF2-40B4-BE49-F238E27FC236}">
                <a16:creationId xmlns:a16="http://schemas.microsoft.com/office/drawing/2014/main" id="{65D63B16-ED2B-4DB5-A114-A6EA52E8BC80}"/>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82711E8-A9E9-4B42-AD06-34C0B649BCF1}"/>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5" name="Fußzeilenplatzhalter 4">
            <a:extLst>
              <a:ext uri="{FF2B5EF4-FFF2-40B4-BE49-F238E27FC236}">
                <a16:creationId xmlns:a16="http://schemas.microsoft.com/office/drawing/2014/main" id="{908C68B7-AB58-43F6-9DBD-AAA2366745E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8DD8BC-0661-423E-9A7C-A4A300E9180B}"/>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2132106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0AA531-2726-44F8-A29F-DEBB679D2B7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F44A56C-FA6D-4A90-B830-E26D2238615A}"/>
              </a:ext>
            </a:extLst>
          </p:cNvPr>
          <p:cNvSpPr>
            <a:spLocks noGrp="1"/>
          </p:cNvSpPr>
          <p:nvPr>
            <p:ph sz="half" idx="1"/>
          </p:nvPr>
        </p:nvSpPr>
        <p:spPr>
          <a:xfrm>
            <a:off x="681038" y="1825625"/>
            <a:ext cx="42100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2C542BF-C5D2-4000-9B02-7FB600B57096}"/>
              </a:ext>
            </a:extLst>
          </p:cNvPr>
          <p:cNvSpPr>
            <a:spLocks noGrp="1"/>
          </p:cNvSpPr>
          <p:nvPr>
            <p:ph sz="half" idx="2"/>
          </p:nvPr>
        </p:nvSpPr>
        <p:spPr>
          <a:xfrm>
            <a:off x="5014913" y="1825625"/>
            <a:ext cx="42100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79E7EC96-1E47-46F0-B3EB-6B2377FB3506}"/>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6" name="Fußzeilenplatzhalter 5">
            <a:extLst>
              <a:ext uri="{FF2B5EF4-FFF2-40B4-BE49-F238E27FC236}">
                <a16:creationId xmlns:a16="http://schemas.microsoft.com/office/drawing/2014/main" id="{3EDB4259-10BB-4162-9F67-B7A5CA0BE8F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5552301-337C-4ACF-89BD-B07F6AE8AAFA}"/>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1479675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918FED-5431-445B-85DF-DB400C225CD3}"/>
              </a:ext>
            </a:extLst>
          </p:cNvPr>
          <p:cNvSpPr>
            <a:spLocks noGrp="1"/>
          </p:cNvSpPr>
          <p:nvPr>
            <p:ph type="title"/>
          </p:nvPr>
        </p:nvSpPr>
        <p:spPr>
          <a:xfrm>
            <a:off x="682328" y="365126"/>
            <a:ext cx="8543925"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DBA66BA-DDBC-4511-92F4-37833191AD55}"/>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de-DE"/>
              <a:t>Mastertextformat bearbeiten</a:t>
            </a:r>
          </a:p>
        </p:txBody>
      </p:sp>
      <p:sp>
        <p:nvSpPr>
          <p:cNvPr id="4" name="Inhaltsplatzhalter 3">
            <a:extLst>
              <a:ext uri="{FF2B5EF4-FFF2-40B4-BE49-F238E27FC236}">
                <a16:creationId xmlns:a16="http://schemas.microsoft.com/office/drawing/2014/main" id="{A09BBB4F-1A66-4B19-8B75-DA6ECFBFFF27}"/>
              </a:ext>
            </a:extLst>
          </p:cNvPr>
          <p:cNvSpPr>
            <a:spLocks noGrp="1"/>
          </p:cNvSpPr>
          <p:nvPr>
            <p:ph sz="half" idx="2"/>
          </p:nvPr>
        </p:nvSpPr>
        <p:spPr>
          <a:xfrm>
            <a:off x="682328" y="2505075"/>
            <a:ext cx="4190702"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6515605-0B7D-418C-9605-D93B1BBA593B}"/>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de-DE"/>
              <a:t>Mastertextformat bearbeiten</a:t>
            </a:r>
          </a:p>
        </p:txBody>
      </p:sp>
      <p:sp>
        <p:nvSpPr>
          <p:cNvPr id="6" name="Inhaltsplatzhalter 5">
            <a:extLst>
              <a:ext uri="{FF2B5EF4-FFF2-40B4-BE49-F238E27FC236}">
                <a16:creationId xmlns:a16="http://schemas.microsoft.com/office/drawing/2014/main" id="{C1D49738-158A-482B-8A92-C51AB8123B2B}"/>
              </a:ext>
            </a:extLst>
          </p:cNvPr>
          <p:cNvSpPr>
            <a:spLocks noGrp="1"/>
          </p:cNvSpPr>
          <p:nvPr>
            <p:ph sz="quarter" idx="4"/>
          </p:nvPr>
        </p:nvSpPr>
        <p:spPr>
          <a:xfrm>
            <a:off x="5014913" y="2505075"/>
            <a:ext cx="4211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853EC5A-3E8F-4FE6-9BE7-9CD886300A2E}"/>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8" name="Fußzeilenplatzhalter 7">
            <a:extLst>
              <a:ext uri="{FF2B5EF4-FFF2-40B4-BE49-F238E27FC236}">
                <a16:creationId xmlns:a16="http://schemas.microsoft.com/office/drawing/2014/main" id="{75BC9EE6-224E-489E-8AE2-7EEB33599313}"/>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F0B118E1-9CEC-497E-9BE0-850E3215E25E}"/>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4051959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14699-FE38-47C6-8D8D-C9EBA0E54E7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61A5266-A9F4-4BBD-A06C-8D2B9A119D67}"/>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4" name="Fußzeilenplatzhalter 3">
            <a:extLst>
              <a:ext uri="{FF2B5EF4-FFF2-40B4-BE49-F238E27FC236}">
                <a16:creationId xmlns:a16="http://schemas.microsoft.com/office/drawing/2014/main" id="{F9EDA888-2EA7-49A0-A366-1CC576EFE5E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7E40D0A4-FFED-46F3-BD81-7D2B1BE381CA}"/>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253410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645047D-41A9-4005-B7D2-7DFD89F2BEBF}"/>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3" name="Fußzeilenplatzhalter 2">
            <a:extLst>
              <a:ext uri="{FF2B5EF4-FFF2-40B4-BE49-F238E27FC236}">
                <a16:creationId xmlns:a16="http://schemas.microsoft.com/office/drawing/2014/main" id="{46671DF2-1A45-4D65-8008-6629F9B00ED6}"/>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0923849A-360F-48C7-A19A-C3FF8D07890A}"/>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1310447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A7C75A-79DB-4B18-8E3C-EB5C5FA89D6C}"/>
              </a:ext>
            </a:extLst>
          </p:cNvPr>
          <p:cNvSpPr>
            <a:spLocks noGrp="1"/>
          </p:cNvSpPr>
          <p:nvPr>
            <p:ph type="title"/>
          </p:nvPr>
        </p:nvSpPr>
        <p:spPr>
          <a:xfrm>
            <a:off x="682328" y="457200"/>
            <a:ext cx="3194943" cy="1600200"/>
          </a:xfrm>
        </p:spPr>
        <p:txBody>
          <a:bodyPr anchor="b"/>
          <a:lstStyle>
            <a:lvl1pPr>
              <a:defRPr sz="2600"/>
            </a:lvl1pPr>
          </a:lstStyle>
          <a:p>
            <a:r>
              <a:rPr lang="de-DE"/>
              <a:t>Mastertitelformat bearbeiten</a:t>
            </a:r>
          </a:p>
        </p:txBody>
      </p:sp>
      <p:sp>
        <p:nvSpPr>
          <p:cNvPr id="3" name="Inhaltsplatzhalter 2">
            <a:extLst>
              <a:ext uri="{FF2B5EF4-FFF2-40B4-BE49-F238E27FC236}">
                <a16:creationId xmlns:a16="http://schemas.microsoft.com/office/drawing/2014/main" id="{8B766CAD-61FA-4330-9E68-D9EE384278BF}"/>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5F1E2CE5-200E-4C8D-81D3-9A8D9FCA97A3}"/>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de-DE"/>
              <a:t>Mastertextformat bearbeiten</a:t>
            </a:r>
          </a:p>
        </p:txBody>
      </p:sp>
      <p:sp>
        <p:nvSpPr>
          <p:cNvPr id="5" name="Datumsplatzhalter 4">
            <a:extLst>
              <a:ext uri="{FF2B5EF4-FFF2-40B4-BE49-F238E27FC236}">
                <a16:creationId xmlns:a16="http://schemas.microsoft.com/office/drawing/2014/main" id="{94753062-EF58-4B96-988C-1C126761EEDA}"/>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6" name="Fußzeilenplatzhalter 5">
            <a:extLst>
              <a:ext uri="{FF2B5EF4-FFF2-40B4-BE49-F238E27FC236}">
                <a16:creationId xmlns:a16="http://schemas.microsoft.com/office/drawing/2014/main" id="{92921715-F375-4F53-B5D2-6944404EE1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13F239A-9DA5-4BB1-81CB-F4F90DFA7931}"/>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126425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9F34C-7654-424E-86CA-79D113920868}"/>
              </a:ext>
            </a:extLst>
          </p:cNvPr>
          <p:cNvSpPr>
            <a:spLocks noGrp="1"/>
          </p:cNvSpPr>
          <p:nvPr>
            <p:ph type="title"/>
          </p:nvPr>
        </p:nvSpPr>
        <p:spPr>
          <a:xfrm>
            <a:off x="682328" y="457200"/>
            <a:ext cx="3194943" cy="1600200"/>
          </a:xfrm>
        </p:spPr>
        <p:txBody>
          <a:bodyPr anchor="b"/>
          <a:lstStyle>
            <a:lvl1pPr>
              <a:defRPr sz="2600"/>
            </a:lvl1pPr>
          </a:lstStyle>
          <a:p>
            <a:r>
              <a:rPr lang="de-DE"/>
              <a:t>Mastertitelformat bearbeiten</a:t>
            </a:r>
          </a:p>
        </p:txBody>
      </p:sp>
      <p:sp>
        <p:nvSpPr>
          <p:cNvPr id="3" name="Bildplatzhalter 2">
            <a:extLst>
              <a:ext uri="{FF2B5EF4-FFF2-40B4-BE49-F238E27FC236}">
                <a16:creationId xmlns:a16="http://schemas.microsoft.com/office/drawing/2014/main" id="{B5932B41-939D-4B46-9194-4243B150FFD6}"/>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de-DE"/>
          </a:p>
        </p:txBody>
      </p:sp>
      <p:sp>
        <p:nvSpPr>
          <p:cNvPr id="4" name="Textplatzhalter 3">
            <a:extLst>
              <a:ext uri="{FF2B5EF4-FFF2-40B4-BE49-F238E27FC236}">
                <a16:creationId xmlns:a16="http://schemas.microsoft.com/office/drawing/2014/main" id="{96AFCCCB-1B61-4C00-9226-2D53D73630B3}"/>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de-DE"/>
              <a:t>Mastertextformat bearbeiten</a:t>
            </a:r>
          </a:p>
        </p:txBody>
      </p:sp>
      <p:sp>
        <p:nvSpPr>
          <p:cNvPr id="5" name="Datumsplatzhalter 4">
            <a:extLst>
              <a:ext uri="{FF2B5EF4-FFF2-40B4-BE49-F238E27FC236}">
                <a16:creationId xmlns:a16="http://schemas.microsoft.com/office/drawing/2014/main" id="{908DF51E-29E6-4183-8A67-88B927D241BE}"/>
              </a:ext>
            </a:extLst>
          </p:cNvPr>
          <p:cNvSpPr>
            <a:spLocks noGrp="1"/>
          </p:cNvSpPr>
          <p:nvPr>
            <p:ph type="dt" sz="half" idx="10"/>
          </p:nvPr>
        </p:nvSpPr>
        <p:spPr/>
        <p:txBody>
          <a:bodyPr/>
          <a:lstStyle/>
          <a:p>
            <a:fld id="{23DEF99D-EC13-41C4-9D87-01D77A2E94DC}" type="datetimeFigureOut">
              <a:rPr lang="de-DE" smtClean="0"/>
              <a:t>29.11.2021</a:t>
            </a:fld>
            <a:endParaRPr lang="de-DE"/>
          </a:p>
        </p:txBody>
      </p:sp>
      <p:sp>
        <p:nvSpPr>
          <p:cNvPr id="6" name="Fußzeilenplatzhalter 5">
            <a:extLst>
              <a:ext uri="{FF2B5EF4-FFF2-40B4-BE49-F238E27FC236}">
                <a16:creationId xmlns:a16="http://schemas.microsoft.com/office/drawing/2014/main" id="{643CB2C1-348C-4681-8AB6-72C0BB0B64F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EA899CE-94F5-4D40-937A-D9CCCD4CF03B}"/>
              </a:ext>
            </a:extLst>
          </p:cNvPr>
          <p:cNvSpPr>
            <a:spLocks noGrp="1"/>
          </p:cNvSpPr>
          <p:nvPr>
            <p:ph type="sldNum" sz="quarter" idx="12"/>
          </p:nvPr>
        </p:nvSpPr>
        <p:spPr/>
        <p:txBody>
          <a:bodyPr/>
          <a:lstStyle/>
          <a:p>
            <a:fld id="{559529BF-419F-4734-9566-3F25DB7F20FE}" type="slidenum">
              <a:rPr lang="de-DE" smtClean="0"/>
              <a:t>‹Nr.›</a:t>
            </a:fld>
            <a:endParaRPr lang="de-DE"/>
          </a:p>
        </p:txBody>
      </p:sp>
    </p:spTree>
    <p:extLst>
      <p:ext uri="{BB962C8B-B14F-4D97-AF65-F5344CB8AC3E}">
        <p14:creationId xmlns:p14="http://schemas.microsoft.com/office/powerpoint/2010/main" val="2691995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6EDFB26-5121-4A1A-8037-E42B5A720A20}"/>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700AFDA-92A1-43AF-9B2F-1BFC01730828}"/>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961CD67-B2D7-432C-8AC8-2E0506F8B3EF}"/>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3DEF99D-EC13-41C4-9D87-01D77A2E94DC}" type="datetimeFigureOut">
              <a:rPr lang="de-DE" smtClean="0"/>
              <a:t>29.11.2021</a:t>
            </a:fld>
            <a:endParaRPr lang="de-DE"/>
          </a:p>
        </p:txBody>
      </p:sp>
      <p:sp>
        <p:nvSpPr>
          <p:cNvPr id="5" name="Fußzeilenplatzhalter 4">
            <a:extLst>
              <a:ext uri="{FF2B5EF4-FFF2-40B4-BE49-F238E27FC236}">
                <a16:creationId xmlns:a16="http://schemas.microsoft.com/office/drawing/2014/main" id="{F961FC50-5293-4F50-9C4D-E02D22F6213D}"/>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0DF20D0-B9F9-4DF7-810C-298519490A71}"/>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59529BF-419F-4734-9566-3F25DB7F20FE}" type="slidenum">
              <a:rPr lang="de-DE" smtClean="0"/>
              <a:t>‹Nr.›</a:t>
            </a:fld>
            <a:endParaRPr lang="de-DE"/>
          </a:p>
        </p:txBody>
      </p:sp>
    </p:spTree>
    <p:extLst>
      <p:ext uri="{BB962C8B-B14F-4D97-AF65-F5344CB8AC3E}">
        <p14:creationId xmlns:p14="http://schemas.microsoft.com/office/powerpoint/2010/main" val="2444927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de-DE"/>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82E080-5D54-4B3C-B1D2-57527548DEF5}"/>
              </a:ext>
            </a:extLst>
          </p:cNvPr>
          <p:cNvSpPr>
            <a:spLocks noGrp="1"/>
          </p:cNvSpPr>
          <p:nvPr>
            <p:ph type="ctrTitle"/>
          </p:nvPr>
        </p:nvSpPr>
        <p:spPr>
          <a:xfrm>
            <a:off x="526093" y="275573"/>
            <a:ext cx="8680537" cy="5774498"/>
          </a:xfrm>
        </p:spPr>
        <p:txBody>
          <a:bodyPr anchor="t">
            <a:normAutofit/>
          </a:bodyPr>
          <a:lstStyle/>
          <a:p>
            <a:r>
              <a:rPr lang="de-DE" b="1" dirty="0">
                <a:solidFill>
                  <a:srgbClr val="FF0000"/>
                </a:solidFill>
              </a:rPr>
              <a:t>Ende der Aktion! Der Impfstoff ist vergeben! Wir können nur noch die bereits angemeldeten Personen impfen.</a:t>
            </a:r>
            <a:endParaRPr lang="de-DE" dirty="0"/>
          </a:p>
        </p:txBody>
      </p:sp>
      <p:pic>
        <p:nvPicPr>
          <p:cNvPr id="5" name="Grafik 4">
            <a:extLst>
              <a:ext uri="{FF2B5EF4-FFF2-40B4-BE49-F238E27FC236}">
                <a16:creationId xmlns:a16="http://schemas.microsoft.com/office/drawing/2014/main" id="{10EE1A85-4838-454A-99F2-B09D86AB5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3429000"/>
            <a:ext cx="2903950" cy="2903950"/>
          </a:xfrm>
          <a:prstGeom prst="rect">
            <a:avLst/>
          </a:prstGeom>
        </p:spPr>
      </p:pic>
      <p:sp>
        <p:nvSpPr>
          <p:cNvPr id="6" name="Titel 1">
            <a:extLst>
              <a:ext uri="{FF2B5EF4-FFF2-40B4-BE49-F238E27FC236}">
                <a16:creationId xmlns:a16="http://schemas.microsoft.com/office/drawing/2014/main" id="{2A8C8D66-7B56-41A6-9264-D3C35424E73D}"/>
              </a:ext>
            </a:extLst>
          </p:cNvPr>
          <p:cNvSpPr txBox="1">
            <a:spLocks/>
          </p:cNvSpPr>
          <p:nvPr/>
        </p:nvSpPr>
        <p:spPr>
          <a:xfrm>
            <a:off x="678493" y="3025035"/>
            <a:ext cx="6179507" cy="3444657"/>
          </a:xfrm>
          <a:prstGeom prst="rect">
            <a:avLst/>
          </a:prstGeom>
        </p:spPr>
        <p:txBody>
          <a:bodyPr vert="horz" lIns="91440" tIns="45720" rIns="91440" bIns="45720" rtlCol="0" anchor="t">
            <a:normAutofit fontScale="90000" lnSpcReduction="10000"/>
          </a:bodyPr>
          <a:lstStyle>
            <a:lvl1pPr algn="ctr" defTabSz="742950" rtl="0" eaLnBrk="1" latinLnBrk="0" hangingPunct="1">
              <a:lnSpc>
                <a:spcPct val="90000"/>
              </a:lnSpc>
              <a:spcBef>
                <a:spcPct val="0"/>
              </a:spcBef>
              <a:buNone/>
              <a:defRPr sz="4875" kern="1200">
                <a:solidFill>
                  <a:schemeClr val="tx1"/>
                </a:solidFill>
                <a:latin typeface="+mj-lt"/>
                <a:ea typeface="+mj-ea"/>
                <a:cs typeface="+mj-cs"/>
              </a:defRPr>
            </a:lvl1pPr>
          </a:lstStyle>
          <a:p>
            <a:br>
              <a:rPr lang="de-DE" dirty="0"/>
            </a:br>
            <a:r>
              <a:rPr lang="de-DE" sz="4000" dirty="0"/>
              <a:t>Wir haben die maximale Zahl von Impfungen vergeben. Bitte stellen Sie sich nicht mehr an.</a:t>
            </a:r>
            <a:br>
              <a:rPr lang="de-DE" sz="4000" dirty="0"/>
            </a:br>
            <a:r>
              <a:rPr lang="de-DE" sz="4000" dirty="0"/>
              <a:t>Weitere Möglichkeiten zur Impfung finden Sie über den QR-Code.</a:t>
            </a:r>
            <a:endParaRPr lang="de-DE" dirty="0"/>
          </a:p>
        </p:txBody>
      </p:sp>
    </p:spTree>
    <p:extLst>
      <p:ext uri="{BB962C8B-B14F-4D97-AF65-F5344CB8AC3E}">
        <p14:creationId xmlns:p14="http://schemas.microsoft.com/office/powerpoint/2010/main" val="356867976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Words>
  <Application>Microsoft Office PowerPoint</Application>
  <PresentationFormat>A4-Papier (210 x 297 mm)</PresentationFormat>
  <Paragraphs>2</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Ende der Aktion! Der Impfstoff ist vergeben! Wir können nur noch die bereits angemeldeten Personen impfen.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Ende der Aktion! Der Impfstoff ist vergeben! Wir können nur noch die bereits angemeldeten Personen impfen.  Wir haben die maximale Zahl von Impfungen vergeben. Bitte stellen Sie sich nicht mehr an. Weitere Möglichkeiten zur Impfung finden Sie über den QR-Code.</dc:title>
  <dc:creator>Wolfgang Freund</dc:creator>
  <cp:lastModifiedBy>Wolfgang Freund</cp:lastModifiedBy>
  <cp:revision>4</cp:revision>
  <dcterms:created xsi:type="dcterms:W3CDTF">2021-11-29T10:14:36Z</dcterms:created>
  <dcterms:modified xsi:type="dcterms:W3CDTF">2021-11-29T10:37:10Z</dcterms:modified>
</cp:coreProperties>
</file>